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07" r:id="rId4"/>
    <p:sldId id="263" r:id="rId5"/>
    <p:sldId id="304" r:id="rId6"/>
    <p:sldId id="308" r:id="rId7"/>
    <p:sldId id="261" r:id="rId8"/>
    <p:sldId id="292" r:id="rId9"/>
    <p:sldId id="309" r:id="rId10"/>
    <p:sldId id="306" r:id="rId11"/>
    <p:sldId id="311" r:id="rId12"/>
    <p:sldId id="305" r:id="rId13"/>
    <p:sldId id="296" r:id="rId14"/>
    <p:sldId id="310" r:id="rId15"/>
    <p:sldId id="295" r:id="rId16"/>
    <p:sldId id="301" r:id="rId17"/>
    <p:sldId id="302" r:id="rId18"/>
    <p:sldId id="270" r:id="rId19"/>
  </p:sldIdLst>
  <p:sldSz cx="12192000" cy="6858000"/>
  <p:notesSz cx="6858000" cy="9144000"/>
  <p:embeddedFontLst>
    <p:embeddedFont>
      <p:font typeface="Source Code Pro Medium" panose="020B0309030403020204" pitchFamily="49" charset="0"/>
      <p:regular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anyiSentyTang" panose="02000500000000000000" pitchFamily="2" charset="-120"/>
      <p:regular r:id="rId27"/>
    </p:embeddedFont>
    <p:embeddedFont>
      <p:font typeface="微軟正黑體" panose="020B0604030504040204" pitchFamily="34" charset="-120"/>
      <p:regular r:id="rId28"/>
      <p:bold r:id="rId29"/>
    </p:embeddedFont>
    <p:embeddedFont>
      <p:font typeface="新細明體" panose="02020500000000000000" pitchFamily="18" charset="-12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E40"/>
    <a:srgbClr val="DED7B9"/>
    <a:srgbClr val="45312A"/>
    <a:srgbClr val="1D2025"/>
    <a:srgbClr val="202938"/>
    <a:srgbClr val="7E2F28"/>
    <a:srgbClr val="23272E"/>
    <a:srgbClr val="614F4D"/>
    <a:srgbClr val="DED7BA"/>
    <a:srgbClr val="DA9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9645"/>
            <a:ext cx="9144000" cy="1270635"/>
          </a:xfrm>
        </p:spPr>
        <p:txBody>
          <a:bodyPr/>
          <a:lstStyle/>
          <a:p>
            <a:r>
              <a:rPr lang="zh-TW" altLang="en-US" b="1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HanyiSentyTang" panose="02000500000000000000" pitchFamily="2" charset="-120"/>
                <a:ea typeface="HanyiSentyTang" panose="02000500000000000000" pitchFamily="2" charset="-120"/>
              </a:rPr>
              <a:t>網頁設計專題成果發表</a:t>
            </a:r>
            <a:endParaRPr lang="zh-TW" altLang="en-US" b="1" dirty="0">
              <a:ln>
                <a:noFill/>
              </a:ln>
              <a:solidFill>
                <a:schemeClr val="bg1"/>
              </a:solidFill>
              <a:effectLst>
                <a:outerShdw blurRad="50800" dist="101600" dir="5400000" algn="t" rotWithShape="0">
                  <a:prstClr val="black">
                    <a:alpha val="40000"/>
                  </a:prstClr>
                </a:outerShdw>
              </a:effectLst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735" y="5431790"/>
            <a:ext cx="3737610" cy="927735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主題 /</a:t>
            </a:r>
            <a:r>
              <a:rPr lang="en-US" altLang="zh-TW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書彙齋 </a:t>
            </a:r>
          </a:p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報告者 / 18-丁予情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8" name="文字方塊 6"/>
          <p:cNvSpPr txBox="1"/>
          <p:nvPr/>
        </p:nvSpPr>
        <p:spPr>
          <a:xfrm>
            <a:off x="1846338" y="1855758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影像處理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504277" y="1855758"/>
            <a:ext cx="399189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err="1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PhotoShop</a:t>
            </a:r>
            <a:r>
              <a:rPr lang="en-US" altLang="zh-TW" sz="2000" b="1" dirty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Illustrator</a:t>
            </a:r>
          </a:p>
        </p:txBody>
      </p:sp>
      <p:sp>
        <p:nvSpPr>
          <p:cNvPr id="20" name="文字方塊 6"/>
          <p:cNvSpPr txBox="1"/>
          <p:nvPr/>
        </p:nvSpPr>
        <p:spPr>
          <a:xfrm>
            <a:off x="1846338" y="2428846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UI </a:t>
            </a:r>
            <a:r>
              <a:rPr lang="zh-TW" altLang="en-US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工具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504277" y="2427229"/>
            <a:ext cx="153444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Vuetify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22" name="文字方塊 6"/>
          <p:cNvSpPr txBox="1"/>
          <p:nvPr/>
        </p:nvSpPr>
        <p:spPr>
          <a:xfrm>
            <a:off x="1846338" y="4839625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套件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504276" y="4836391"/>
            <a:ext cx="7637200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gsap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kinesis » page-transition » sweetalert2</a:t>
            </a:r>
          </a:p>
          <a:p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» split-characters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img-inputer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gtag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</a:p>
          <a:p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» awesome-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swiper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axios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validator » mongoose</a:t>
            </a:r>
          </a:p>
          <a:p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cors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express » md5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cloudinary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26" name="文字方塊 6"/>
          <p:cNvSpPr txBox="1"/>
          <p:nvPr/>
        </p:nvSpPr>
        <p:spPr>
          <a:xfrm>
            <a:off x="1846338" y="3566207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前端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504276" y="3564590"/>
            <a:ext cx="405857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html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css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scss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vue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28" name="文字方塊 6"/>
          <p:cNvSpPr txBox="1"/>
          <p:nvPr/>
        </p:nvSpPr>
        <p:spPr>
          <a:xfrm>
            <a:off x="1846338" y="4183870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後端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504276" y="4182253"/>
            <a:ext cx="3172749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mongoDB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node.js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pic>
        <p:nvPicPr>
          <p:cNvPr id="1030" name="Picture 6" descr="Vuetify.js on Twitter: &amp;amp;quot;We just launched the new docs, check it out:  https://t.co/u2yRP0D4jk https://t.co/ec0cxQeF10&amp;amp;quot; /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053" y="2332800"/>
            <a:ext cx="589677" cy="5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ue.JS Logo transparent PNG - Stic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710" y="3013437"/>
            <a:ext cx="465145" cy="40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ass Logo PNG Image | Transparent PNG Free Download on See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74" b="96581" l="10000" r="90000">
                        <a14:foregroundMark x1="33537" y1="44444" x2="33537" y2="44444"/>
                        <a14:foregroundMark x1="37805" y1="40171" x2="37805" y2="40171"/>
                        <a14:foregroundMark x1="42561" y1="35556" x2="42561" y2="35556"/>
                        <a14:foregroundMark x1="48537" y1="30769" x2="48537" y2="30769"/>
                        <a14:foregroundMark x1="51585" y1="33675" x2="51585" y2="33675"/>
                        <a14:foregroundMark x1="55610" y1="39316" x2="55610" y2="39316"/>
                        <a14:foregroundMark x1="53902" y1="43932" x2="51951" y2="44957"/>
                        <a14:foregroundMark x1="51951" y1="44957" x2="51951" y2="44957"/>
                        <a14:foregroundMark x1="39146" y1="58974" x2="39146" y2="58974"/>
                        <a14:foregroundMark x1="37805" y1="65641" x2="37805" y2="65641"/>
                        <a14:foregroundMark x1="40854" y1="65641" x2="40854" y2="65641"/>
                        <a14:foregroundMark x1="41585" y1="59487" x2="41585" y2="59487"/>
                        <a14:foregroundMark x1="45854" y1="54872" x2="45854" y2="54872"/>
                        <a14:foregroundMark x1="46220" y1="60855" x2="46220" y2="60855"/>
                        <a14:foregroundMark x1="52317" y1="54359" x2="52317" y2="54359"/>
                        <a14:foregroundMark x1="57317" y1="54359" x2="57317" y2="54359"/>
                        <a14:foregroundMark x1="60000" y1="57607" x2="60000" y2="57607"/>
                        <a14:foregroundMark x1="60610" y1="60000" x2="60610" y2="60000"/>
                        <a14:backgroundMark x1="83415" y1="18632" x2="83415" y2="18632"/>
                        <a14:backgroundMark x1="82805" y1="81197" x2="82805" y2="81197"/>
                        <a14:backgroundMark x1="16707" y1="84444" x2="16707" y2="84444"/>
                        <a14:backgroundMark x1="16341" y1="26667" x2="16341" y2="26667"/>
                        <a14:backgroundMark x1="18415" y1="8718" x2="18415" y2="8718"/>
                        <a14:backgroundMark x1="19756" y1="18632" x2="19756" y2="18632"/>
                        <a14:backgroundMark x1="15000" y1="59487" x2="15000" y2="59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87" y="2960971"/>
            <a:ext cx="710025" cy="50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SS3 vector logo (.EPS) download for free - Brandlogos.ne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407" y="2908505"/>
            <a:ext cx="618485" cy="61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ile:HTML5 logo and wordmark.svg - Wikimedia Comm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878" y="3011683"/>
            <a:ext cx="455831" cy="45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1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網站畫面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"/>
            <a:ext cx="3157327" cy="68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0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主題配色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8" name="文字方塊 6"/>
          <p:cNvSpPr txBox="1"/>
          <p:nvPr/>
        </p:nvSpPr>
        <p:spPr>
          <a:xfrm>
            <a:off x="3284696" y="3426430"/>
            <a:ext cx="155421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0293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029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2029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20293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primary</a:t>
            </a:r>
            <a:endParaRPr lang="zh-TW" altLang="en-US" sz="2000" b="1" dirty="0" smtClean="0">
              <a:solidFill>
                <a:srgbClr val="20293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6"/>
          <p:cNvSpPr txBox="1"/>
          <p:nvPr/>
        </p:nvSpPr>
        <p:spPr>
          <a:xfrm>
            <a:off x="5024458" y="3426430"/>
            <a:ext cx="1839976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1D202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1D20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1D20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1D2025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secondary</a:t>
            </a:r>
            <a:endParaRPr lang="zh-TW" altLang="en-US" sz="2000" b="1" dirty="0" smtClean="0">
              <a:solidFill>
                <a:srgbClr val="1D2025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0" name="文字方塊 6"/>
          <p:cNvSpPr txBox="1"/>
          <p:nvPr/>
        </p:nvSpPr>
        <p:spPr>
          <a:xfrm>
            <a:off x="7138854" y="3431790"/>
            <a:ext cx="155067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45312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4531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4531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45312A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warning</a:t>
            </a:r>
            <a:endParaRPr lang="zh-TW" altLang="en-US" sz="2000" b="1" dirty="0" smtClean="0">
              <a:solidFill>
                <a:srgbClr val="45312A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3385212" y="5855019"/>
            <a:ext cx="1353185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DED7B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DED7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DED7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DED7B9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accent</a:t>
            </a:r>
            <a:endParaRPr lang="zh-TW" altLang="en-US" sz="2000" b="1" dirty="0" smtClean="0">
              <a:solidFill>
                <a:srgbClr val="DED7B9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6"/>
          <p:cNvSpPr txBox="1"/>
          <p:nvPr/>
        </p:nvSpPr>
        <p:spPr>
          <a:xfrm>
            <a:off x="5430007" y="5849312"/>
            <a:ext cx="102887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D58E4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D58E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D58E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D58E40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info</a:t>
            </a:r>
            <a:endParaRPr lang="zh-TW" altLang="en-US" sz="2000" b="1" dirty="0" smtClean="0">
              <a:solidFill>
                <a:srgbClr val="D58E40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7235824" y="5847669"/>
            <a:ext cx="118416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error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55530" y="1815414"/>
            <a:ext cx="1212551" cy="1212551"/>
          </a:xfrm>
          <a:prstGeom prst="rect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338171" y="1815414"/>
            <a:ext cx="1212551" cy="1212551"/>
          </a:xfrm>
          <a:prstGeom prst="rect">
            <a:avLst/>
          </a:prstGeom>
          <a:solidFill>
            <a:srgbClr val="1D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220812" y="1815414"/>
            <a:ext cx="1212551" cy="1212551"/>
          </a:xfrm>
          <a:prstGeom prst="rect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20812" y="4238294"/>
            <a:ext cx="1212551" cy="1212551"/>
          </a:xfrm>
          <a:prstGeom prst="rect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338171" y="4238294"/>
            <a:ext cx="1212551" cy="1212551"/>
          </a:xfrm>
          <a:prstGeom prst="rect">
            <a:avLst/>
          </a:prstGeom>
          <a:solidFill>
            <a:srgbClr val="D5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455530" y="4238295"/>
            <a:ext cx="1212551" cy="1212551"/>
          </a:xfrm>
          <a:prstGeom prst="rect">
            <a:avLst/>
          </a:prstGeom>
          <a:solidFill>
            <a:srgbClr val="DED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5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365125"/>
            <a:ext cx="10515600" cy="1325563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網站畫面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9" name="2A0C58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276" y="1806432"/>
            <a:ext cx="6670471" cy="327183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418064" y="2234299"/>
            <a:ext cx="3494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video 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{</a:t>
            </a: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 mix-blend-mode</a:t>
            </a:r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: screen;</a:t>
            </a: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  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altLang="zh-TW" sz="1600" dirty="0" err="1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filter:brightness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(1.2);</a:t>
            </a: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}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462111" y="3963349"/>
            <a:ext cx="349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Vue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-split-characters</a:t>
            </a:r>
            <a:endParaRPr lang="en-US" altLang="zh-TW" sz="1600" dirty="0" smtClean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1600" dirty="0" err="1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gsap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418064" y="5217701"/>
            <a:ext cx="390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animation-timing-function</a:t>
            </a:r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: steps(24)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418064" y="1806432"/>
            <a:ext cx="143294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遮罩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62111" y="4713881"/>
            <a:ext cx="143294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轉場動畫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462111" y="3397482"/>
            <a:ext cx="143294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文字動畫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71656" y="1834592"/>
            <a:ext cx="2640336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PS </a:t>
            </a:r>
            <a:r>
              <a:rPr lang="zh-TW" altLang="en-US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16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層混合</a:t>
            </a:r>
            <a:r>
              <a:rPr lang="zh-TW" altLang="en-US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 （濾色）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971656" y="3429000"/>
            <a:ext cx="1166643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分割文字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947" y="5972170"/>
            <a:ext cx="12192000" cy="27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1" y="0"/>
            <a:ext cx="3149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-8874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365125"/>
            <a:ext cx="10515600" cy="1325563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50" y="3152011"/>
            <a:ext cx="12192000" cy="274320"/>
          </a:xfrm>
          <a:prstGeom prst="rect">
            <a:avLst/>
          </a:prstGeom>
        </p:spPr>
      </p:pic>
      <p:sp>
        <p:nvSpPr>
          <p:cNvPr id="10" name="文字方塊 6"/>
          <p:cNvSpPr txBox="1"/>
          <p:nvPr/>
        </p:nvSpPr>
        <p:spPr>
          <a:xfrm>
            <a:off x="1684020" y="2386965"/>
            <a:ext cx="252285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在每個頁面加上動畫</a:t>
            </a:r>
          </a:p>
        </p:txBody>
      </p:sp>
      <p:sp>
        <p:nvSpPr>
          <p:cNvPr id="6" name="文字方塊 2"/>
          <p:cNvSpPr txBox="1"/>
          <p:nvPr/>
        </p:nvSpPr>
        <p:spPr>
          <a:xfrm>
            <a:off x="1563370" y="1624965"/>
            <a:ext cx="1635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轉場動畫</a:t>
            </a:r>
          </a:p>
        </p:txBody>
      </p:sp>
      <p:sp>
        <p:nvSpPr>
          <p:cNvPr id="11" name="文字方塊 6"/>
          <p:cNvSpPr txBox="1"/>
          <p:nvPr/>
        </p:nvSpPr>
        <p:spPr>
          <a:xfrm>
            <a:off x="3199130" y="167068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router-view class </a:t>
            </a:r>
          </a:p>
        </p:txBody>
      </p:sp>
      <p:sp>
        <p:nvSpPr>
          <p:cNvPr id="12" name="文字方塊 6"/>
          <p:cNvSpPr txBox="1"/>
          <p:nvPr/>
        </p:nvSpPr>
        <p:spPr>
          <a:xfrm>
            <a:off x="4399280" y="2386965"/>
            <a:ext cx="3209290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scrollBehavior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網頁最上方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63370" y="1624965"/>
            <a:ext cx="142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輪播圖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650" y="3023870"/>
            <a:ext cx="7186295" cy="3280410"/>
          </a:xfrm>
          <a:prstGeom prst="rect">
            <a:avLst/>
          </a:prstGeom>
        </p:spPr>
      </p:pic>
      <p:sp>
        <p:nvSpPr>
          <p:cNvPr id="9" name="文字方塊 6"/>
          <p:cNvSpPr txBox="1"/>
          <p:nvPr/>
        </p:nvSpPr>
        <p:spPr>
          <a:xfrm>
            <a:off x="3199765" y="167068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插入左右圖片後，按鈕不能顯示在最上面</a:t>
            </a:r>
          </a:p>
        </p:txBody>
      </p:sp>
      <p:sp>
        <p:nvSpPr>
          <p:cNvPr id="10" name="文字方塊 6"/>
          <p:cNvSpPr txBox="1"/>
          <p:nvPr/>
        </p:nvSpPr>
        <p:spPr>
          <a:xfrm>
            <a:off x="1884680" y="2296795"/>
            <a:ext cx="163639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兩層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swiper</a:t>
            </a:r>
          </a:p>
        </p:txBody>
      </p:sp>
      <p:sp>
        <p:nvSpPr>
          <p:cNvPr id="11" name="文字方塊 6"/>
          <p:cNvSpPr txBox="1"/>
          <p:nvPr/>
        </p:nvSpPr>
        <p:spPr>
          <a:xfrm>
            <a:off x="3703320" y="2296795"/>
            <a:ext cx="357695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上層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swiper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按鈕控制下層圖片</a:t>
            </a:r>
          </a:p>
        </p:txBody>
      </p:sp>
      <p:sp>
        <p:nvSpPr>
          <p:cNvPr id="12" name="文字方塊 6"/>
          <p:cNvSpPr txBox="1"/>
          <p:nvPr/>
        </p:nvSpPr>
        <p:spPr>
          <a:xfrm>
            <a:off x="7532370" y="2296795"/>
            <a:ext cx="176720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一個新的問題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63370" y="1624965"/>
            <a:ext cx="142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輪播圖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6"/>
          <p:cNvSpPr txBox="1"/>
          <p:nvPr/>
        </p:nvSpPr>
        <p:spPr>
          <a:xfrm>
            <a:off x="1867535" y="2305685"/>
            <a:ext cx="1323340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祥雲圖案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535" y="3048000"/>
            <a:ext cx="7997825" cy="34385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190875" y="169100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畫面銜接不順暢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4" y="1060110"/>
            <a:ext cx="10515600" cy="5132750"/>
          </a:xfrm>
        </p:spPr>
        <p:txBody>
          <a:bodyPr anchor="ctr" anchorCtr="0">
            <a:noAutofit/>
          </a:bodyPr>
          <a:lstStyle/>
          <a:p>
            <a:pPr algn="ctr"/>
            <a:r>
              <a:rPr lang="zh-TW" altLang="en-US" sz="28800" b="1" dirty="0" smtClean="0">
                <a:solidFill>
                  <a:srgbClr val="614F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</a:t>
            </a:r>
            <a:endParaRPr lang="zh-TW" altLang="en-US" sz="28800" b="1" dirty="0">
              <a:solidFill>
                <a:srgbClr val="614F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目錄</a:t>
            </a:r>
          </a:p>
        </p:txBody>
      </p:sp>
      <p:pic>
        <p:nvPicPr>
          <p:cNvPr id="9" name="Picture 8" descr="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580" y="-582930"/>
            <a:ext cx="3333750" cy="37433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43904" y="2053968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主題構想</a:t>
            </a:r>
            <a:endParaRPr lang="zh-TW" altLang="en-US" sz="32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943904" y="2885272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zh-TW" altLang="en-US" sz="32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43904" y="3716576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  <a:endParaRPr lang="zh-TW" altLang="en-US" sz="32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90850" y="3808908"/>
            <a:ext cx="3408772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 </a:t>
            </a:r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UI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 </a:t>
            </a:r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所需技術 </a:t>
            </a:r>
            <a:endParaRPr lang="zh-TW" altLang="en-US" sz="2000" b="1" dirty="0" smtClean="0">
              <a:solidFill>
                <a:srgbClr val="23272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90851" y="2977604"/>
            <a:ext cx="340877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前後臺結構 </a:t>
            </a:r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資料庫設計</a:t>
            </a:r>
            <a:endParaRPr lang="zh-TW" altLang="en-US" sz="2000" b="1" dirty="0" smtClean="0">
              <a:solidFill>
                <a:srgbClr val="23272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590851" y="2134091"/>
            <a:ext cx="340877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主題介紹</a:t>
            </a:r>
            <a:endParaRPr lang="zh-TW" altLang="en-US" sz="2000" b="1" dirty="0" smtClean="0">
              <a:solidFill>
                <a:srgbClr val="23272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943904" y="5372824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疑難雜症</a:t>
            </a:r>
            <a:endParaRPr lang="zh-TW" altLang="en-US" sz="32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90850" y="5465156"/>
            <a:ext cx="407050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遇到的問題和解決方法</a:t>
            </a:r>
            <a:endParaRPr lang="zh-TW" altLang="en-US" sz="2000" b="1" dirty="0" smtClean="0">
              <a:solidFill>
                <a:srgbClr val="23272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943904" y="4544700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網站畫面</a:t>
            </a:r>
            <a:endParaRPr lang="zh-TW" altLang="en-US" sz="32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90850" y="4637032"/>
            <a:ext cx="3408772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 </a:t>
            </a:r>
            <a:endParaRPr lang="zh-TW" altLang="en-US" sz="2000" b="1" dirty="0" smtClean="0">
              <a:solidFill>
                <a:srgbClr val="23272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主題構想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49" y="-1"/>
            <a:ext cx="1982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8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b="1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主題構想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26302" y="1670997"/>
            <a:ext cx="5816119" cy="1014635"/>
          </a:xfrm>
        </p:spPr>
        <p:txBody>
          <a:bodyPr>
            <a:normAutofit fontScale="92500" lnSpcReduction="10000"/>
          </a:bodyPr>
          <a:lstStyle/>
          <a:p>
            <a:pPr marL="0" algn="dist">
              <a:lnSpc>
                <a:spcPct val="150000"/>
              </a:lnSpc>
              <a:buClrTx/>
              <a:buSzTx/>
              <a:buNone/>
            </a:pPr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書</a:t>
            </a:r>
            <a:r>
              <a:rPr lang="zh-TW" altLang="en-US" sz="4400" b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彙齋</a:t>
            </a:r>
            <a:endParaRPr lang="zh-TW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2" name="文字方塊 6"/>
          <p:cNvSpPr txBox="1"/>
          <p:nvPr/>
        </p:nvSpPr>
        <p:spPr>
          <a:xfrm>
            <a:off x="2726302" y="2756519"/>
            <a:ext cx="1084890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2726301" y="3346959"/>
            <a:ext cx="1212170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6"/>
          <p:cNvSpPr txBox="1"/>
          <p:nvPr/>
        </p:nvSpPr>
        <p:spPr>
          <a:xfrm>
            <a:off x="2726301" y="3942502"/>
            <a:ext cx="206828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冊的著作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6"/>
          <p:cNvSpPr txBox="1"/>
          <p:nvPr/>
        </p:nvSpPr>
        <p:spPr>
          <a:xfrm>
            <a:off x="5369516" y="2802685"/>
            <a:ext cx="119375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聚集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6"/>
          <p:cNvSpPr txBox="1"/>
          <p:nvPr/>
        </p:nvSpPr>
        <p:spPr>
          <a:xfrm>
            <a:off x="5369515" y="3439291"/>
            <a:ext cx="2253519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</a:t>
            </a:r>
            <a:r>
              <a:rPr lang="en-US" altLang="zh-TW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集成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的東西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6"/>
          <p:cNvSpPr txBox="1"/>
          <p:nvPr/>
        </p:nvSpPr>
        <p:spPr>
          <a:xfrm>
            <a:off x="7961900" y="2802685"/>
            <a:ext cx="2373227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書房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、學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舍  </a:t>
            </a:r>
            <a:endParaRPr lang="en-US" altLang="zh-TW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或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商店的名稱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83" y="608076"/>
            <a:ext cx="819970" cy="819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b="1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主題構想</a:t>
            </a:r>
          </a:p>
        </p:txBody>
      </p:sp>
      <p:sp>
        <p:nvSpPr>
          <p:cNvPr id="20" name="文字方塊 6"/>
          <p:cNvSpPr txBox="1"/>
          <p:nvPr/>
        </p:nvSpPr>
        <p:spPr>
          <a:xfrm>
            <a:off x="4445397" y="2182633"/>
            <a:ext cx="315856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分享自己的作品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83" y="608076"/>
            <a:ext cx="819970" cy="819970"/>
          </a:xfrm>
          <a:prstGeom prst="rect">
            <a:avLst/>
          </a:prstGeom>
        </p:spPr>
      </p:pic>
      <p:sp>
        <p:nvSpPr>
          <p:cNvPr id="16" name="文字方塊 6"/>
          <p:cNvSpPr txBox="1"/>
          <p:nvPr/>
        </p:nvSpPr>
        <p:spPr>
          <a:xfrm>
            <a:off x="4445397" y="3136243"/>
            <a:ext cx="315856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認識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古人書法作品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6"/>
          <p:cNvSpPr txBox="1"/>
          <p:nvPr/>
        </p:nvSpPr>
        <p:spPr>
          <a:xfrm>
            <a:off x="4445397" y="4089853"/>
            <a:ext cx="339729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學習書法的相關知識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6"/>
          <p:cNvSpPr txBox="1"/>
          <p:nvPr/>
        </p:nvSpPr>
        <p:spPr>
          <a:xfrm>
            <a:off x="4445397" y="5043463"/>
            <a:ext cx="2447544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文字相關商品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網站架構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3" y="0"/>
            <a:ext cx="3149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網站架構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19" y="1462599"/>
            <a:ext cx="7719930" cy="5169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6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資料庫設計</a:t>
            </a:r>
            <a:endParaRPr lang="zh-TW" altLang="en-US" sz="66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5748" y="1605628"/>
            <a:ext cx="2596454" cy="2681332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958704" y="2052083"/>
            <a:ext cx="2613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880884" y="1605628"/>
            <a:ext cx="2647844" cy="1998809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3870251" y="205208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808629" y="1644189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users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73502" y="2146584"/>
            <a:ext cx="2398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Account: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Password: Number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Email: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Age: Number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Role: 0 or 1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Tokens: [String]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Cart: </a:t>
            </a:r>
            <a:r>
              <a:rPr lang="en-US" altLang="zh-TW" dirty="0" smtClean="0"/>
              <a:t>Orders</a:t>
            </a:r>
            <a:endParaRPr lang="en-US" altLang="zh-TW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038946" y="2238723"/>
            <a:ext cx="2321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User: </a:t>
            </a:r>
            <a:r>
              <a:rPr lang="en-US" altLang="zh-TW" dirty="0" smtClean="0"/>
              <a:t>user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Products: </a:t>
            </a:r>
            <a:r>
              <a:rPr lang="en-US" altLang="zh-TW" dirty="0" smtClean="0"/>
              <a:t>products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806143" y="1652950"/>
            <a:ext cx="78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orders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26777" y="1605628"/>
            <a:ext cx="2647844" cy="1998809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9" name="直線接點 28"/>
          <p:cNvCxnSpPr/>
          <p:nvPr/>
        </p:nvCxnSpPr>
        <p:spPr>
          <a:xfrm>
            <a:off x="6816144" y="205208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598276" y="1652950"/>
            <a:ext cx="109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questions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984839" y="2238723"/>
            <a:ext cx="232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Question: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Answer: String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870251" y="3870308"/>
            <a:ext cx="2647844" cy="2339106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3859618" y="431676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4624554" y="391762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userworks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038946" y="4499024"/>
            <a:ext cx="2321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User: </a:t>
            </a:r>
            <a:r>
              <a:rPr lang="en-US" altLang="zh-TW" dirty="0" smtClean="0"/>
              <a:t>user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Name: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Description: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Image: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Show: Boolean</a:t>
            </a:r>
          </a:p>
        </p:txBody>
      </p:sp>
      <p:sp>
        <p:nvSpPr>
          <p:cNvPr id="36" name="矩形 35"/>
          <p:cNvSpPr/>
          <p:nvPr/>
        </p:nvSpPr>
        <p:spPr>
          <a:xfrm>
            <a:off x="6816143" y="3870307"/>
            <a:ext cx="4220451" cy="2383043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/>
          <p:nvPr/>
        </p:nvCxnSpPr>
        <p:spPr>
          <a:xfrm>
            <a:off x="6805511" y="4316764"/>
            <a:ext cx="4231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984839" y="4409346"/>
            <a:ext cx="3871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name 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price : Number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description : </a:t>
            </a:r>
            <a:r>
              <a:rPr lang="en-US" altLang="zh-TW" dirty="0" smtClean="0"/>
              <a:t>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Sell: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Image: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Category: </a:t>
            </a:r>
            <a:r>
              <a:rPr lang="en-US" altLang="zh-TW" dirty="0" err="1" smtClean="0"/>
              <a:t>enum</a:t>
            </a:r>
            <a:r>
              <a:rPr lang="en-US" altLang="zh-TW" dirty="0" smtClean="0"/>
              <a:t>  </a:t>
            </a:r>
            <a:r>
              <a:rPr lang="en-US" altLang="zh-TW" sz="1100" dirty="0" smtClean="0"/>
              <a:t>['</a:t>
            </a:r>
            <a:r>
              <a:rPr lang="zh-TW" altLang="en-US" sz="1100" dirty="0"/>
              <a:t>卡片</a:t>
            </a:r>
            <a:r>
              <a:rPr lang="en-US" altLang="zh-TW" sz="1100" dirty="0"/>
              <a:t>', '</a:t>
            </a:r>
            <a:r>
              <a:rPr lang="zh-TW" altLang="en-US" sz="1100" dirty="0"/>
              <a:t>文字設計</a:t>
            </a:r>
            <a:r>
              <a:rPr lang="en-US" altLang="zh-TW" sz="1100" dirty="0"/>
              <a:t>', '</a:t>
            </a:r>
            <a:r>
              <a:rPr lang="zh-TW" altLang="en-US" sz="1100" dirty="0"/>
              <a:t>書法作品</a:t>
            </a:r>
            <a:r>
              <a:rPr lang="en-US" altLang="zh-TW" sz="1100" dirty="0"/>
              <a:t>']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8293018" y="3917629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products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3" y="0"/>
            <a:ext cx="3149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397</Words>
  <Application>Microsoft Office PowerPoint</Application>
  <PresentationFormat>寬螢幕</PresentationFormat>
  <Paragraphs>114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Arial</vt:lpstr>
      <vt:lpstr>Source Code Pro Medium</vt:lpstr>
      <vt:lpstr>Noto Sans TC</vt:lpstr>
      <vt:lpstr>Calibri Light</vt:lpstr>
      <vt:lpstr>Calibri</vt:lpstr>
      <vt:lpstr>HanyiSentyTang</vt:lpstr>
      <vt:lpstr>微軟正黑體</vt:lpstr>
      <vt:lpstr>新細明體</vt:lpstr>
      <vt:lpstr>Office Theme</vt:lpstr>
      <vt:lpstr>網頁設計專題成果發表</vt:lpstr>
      <vt:lpstr>目錄</vt:lpstr>
      <vt:lpstr>主題構想</vt:lpstr>
      <vt:lpstr>主題構想</vt:lpstr>
      <vt:lpstr>主題構想</vt:lpstr>
      <vt:lpstr>網站架構</vt:lpstr>
      <vt:lpstr>網站架構</vt:lpstr>
      <vt:lpstr>資料庫設計</vt:lpstr>
      <vt:lpstr>使用工具</vt:lpstr>
      <vt:lpstr>使用工具</vt:lpstr>
      <vt:lpstr>網站畫面</vt:lpstr>
      <vt:lpstr>主題配色</vt:lpstr>
      <vt:lpstr>網站畫面</vt:lpstr>
      <vt:lpstr>疑難雜症</vt:lpstr>
      <vt:lpstr>疑難雜症</vt:lpstr>
      <vt:lpstr>疑難雜症</vt:lpstr>
      <vt:lpstr>疑難雜症</vt:lpstr>
      <vt:lpstr>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USER</cp:lastModifiedBy>
  <cp:revision>63</cp:revision>
  <dcterms:created xsi:type="dcterms:W3CDTF">2022-01-12T14:46:00Z</dcterms:created>
  <dcterms:modified xsi:type="dcterms:W3CDTF">2022-03-02T03:49:59Z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D96B56F3DCC14D0D94FD5E2D27F264A0</vt:lpwstr>
  </property>
  <property fmtid="{D5CDD505-2E9C-101B-9397-08002B2CF9AE}" pid="3" name="KSOProductBuildVer">
    <vt:lpwstr>1033-11.2.0.10451</vt:lpwstr>
  </property>
</Properties>
</file>